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87" r:id="rId2"/>
    <p:sldId id="1510" r:id="rId3"/>
    <p:sldId id="1511" r:id="rId4"/>
    <p:sldId id="1512" r:id="rId5"/>
    <p:sldId id="151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882" y="2433733"/>
            <a:ext cx="8358388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403. JESUH A MAANG DING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Jesus Shall Reign </a:t>
            </a:r>
          </a:p>
          <a:p>
            <a:r>
              <a:rPr lang="en-US" sz="1500" dirty="0"/>
              <a:t>Late 72:8</a:t>
            </a:r>
          </a:p>
          <a:p>
            <a:r>
              <a:rPr lang="en-US" sz="1500" dirty="0"/>
              <a:t>Isaac Watts, 1674-1748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2454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dong-ah,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1720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51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paknamtui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7729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“Amen”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92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403. JESUH A MAANG DING HI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2018-12-15T06:57:18Z</dcterms:modified>
</cp:coreProperties>
</file>